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5" r:id="rId3"/>
    <p:sldId id="266" r:id="rId4"/>
    <p:sldId id="267" r:id="rId5"/>
    <p:sldId id="263" r:id="rId6"/>
  </p:sldIdLst>
  <p:sldSz cx="64008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BC9"/>
    <a:srgbClr val="DDDA9B"/>
    <a:srgbClr val="BFB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B7E4D8-7465-4417-8220-D141FA702B63}" v="25" dt="2023-12-15T18:55:27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>
        <p:scale>
          <a:sx n="100" d="100"/>
          <a:sy n="100" d="100"/>
        </p:scale>
        <p:origin x="1308" y="3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que Love" userId="a4cc5bc94060c265" providerId="LiveId" clId="{64B7E4D8-7465-4417-8220-D141FA702B63}"/>
    <pc:docChg chg="undo custSel addSld delSld modSld sldOrd">
      <pc:chgData name="Dominique Love" userId="a4cc5bc94060c265" providerId="LiveId" clId="{64B7E4D8-7465-4417-8220-D141FA702B63}" dt="2023-12-15T19:15:33.324" v="6740" actId="20577"/>
      <pc:docMkLst>
        <pc:docMk/>
      </pc:docMkLst>
      <pc:sldChg chg="add del">
        <pc:chgData name="Dominique Love" userId="a4cc5bc94060c265" providerId="LiveId" clId="{64B7E4D8-7465-4417-8220-D141FA702B63}" dt="2023-12-15T18:21:06.785" v="2394" actId="47"/>
        <pc:sldMkLst>
          <pc:docMk/>
          <pc:sldMk cId="4201332267" sldId="257"/>
        </pc:sldMkLst>
      </pc:sldChg>
      <pc:sldChg chg="add del">
        <pc:chgData name="Dominique Love" userId="a4cc5bc94060c265" providerId="LiveId" clId="{64B7E4D8-7465-4417-8220-D141FA702B63}" dt="2023-12-15T18:21:06.785" v="2394" actId="47"/>
        <pc:sldMkLst>
          <pc:docMk/>
          <pc:sldMk cId="168531549" sldId="258"/>
        </pc:sldMkLst>
      </pc:sldChg>
      <pc:sldChg chg="add del">
        <pc:chgData name="Dominique Love" userId="a4cc5bc94060c265" providerId="LiveId" clId="{64B7E4D8-7465-4417-8220-D141FA702B63}" dt="2023-12-15T18:21:06.785" v="2394" actId="47"/>
        <pc:sldMkLst>
          <pc:docMk/>
          <pc:sldMk cId="2073077201" sldId="259"/>
        </pc:sldMkLst>
      </pc:sldChg>
      <pc:sldChg chg="add del">
        <pc:chgData name="Dominique Love" userId="a4cc5bc94060c265" providerId="LiveId" clId="{64B7E4D8-7465-4417-8220-D141FA702B63}" dt="2023-12-15T18:21:06.785" v="2394" actId="47"/>
        <pc:sldMkLst>
          <pc:docMk/>
          <pc:sldMk cId="2000121969" sldId="260"/>
        </pc:sldMkLst>
      </pc:sldChg>
      <pc:sldChg chg="add del">
        <pc:chgData name="Dominique Love" userId="a4cc5bc94060c265" providerId="LiveId" clId="{64B7E4D8-7465-4417-8220-D141FA702B63}" dt="2023-12-15T18:21:06.785" v="2394" actId="47"/>
        <pc:sldMkLst>
          <pc:docMk/>
          <pc:sldMk cId="1293214107" sldId="261"/>
        </pc:sldMkLst>
      </pc:sldChg>
      <pc:sldChg chg="addSp delSp modSp mod ord">
        <pc:chgData name="Dominique Love" userId="a4cc5bc94060c265" providerId="LiveId" clId="{64B7E4D8-7465-4417-8220-D141FA702B63}" dt="2023-12-15T11:50:08.110" v="29" actId="1076"/>
        <pc:sldMkLst>
          <pc:docMk/>
          <pc:sldMk cId="576898285" sldId="262"/>
        </pc:sldMkLst>
        <pc:spChg chg="mod">
          <ac:chgData name="Dominique Love" userId="a4cc5bc94060c265" providerId="LiveId" clId="{64B7E4D8-7465-4417-8220-D141FA702B63}" dt="2023-12-15T11:50:08.110" v="29" actId="1076"/>
          <ac:spMkLst>
            <pc:docMk/>
            <pc:sldMk cId="576898285" sldId="262"/>
            <ac:spMk id="2" creationId="{9A00E64F-0C0B-3D4A-6121-797485AC2490}"/>
          </ac:spMkLst>
        </pc:spChg>
        <pc:spChg chg="add del">
          <ac:chgData name="Dominique Love" userId="a4cc5bc94060c265" providerId="LiveId" clId="{64B7E4D8-7465-4417-8220-D141FA702B63}" dt="2023-12-15T11:49:18.700" v="17" actId="478"/>
          <ac:spMkLst>
            <pc:docMk/>
            <pc:sldMk cId="576898285" sldId="262"/>
            <ac:spMk id="4" creationId="{BCC723EF-F13B-034E-B98D-95E0E409D90F}"/>
          </ac:spMkLst>
        </pc:spChg>
        <pc:picChg chg="mod">
          <ac:chgData name="Dominique Love" userId="a4cc5bc94060c265" providerId="LiveId" clId="{64B7E4D8-7465-4417-8220-D141FA702B63}" dt="2023-12-15T11:49:58.016" v="28" actId="1076"/>
          <ac:picMkLst>
            <pc:docMk/>
            <pc:sldMk cId="576898285" sldId="262"/>
            <ac:picMk id="3" creationId="{13A674AB-B927-FE27-EB59-1D036A0D20EA}"/>
          </ac:picMkLst>
        </pc:picChg>
      </pc:sldChg>
      <pc:sldChg chg="addSp delSp modSp new mod modAnim">
        <pc:chgData name="Dominique Love" userId="a4cc5bc94060c265" providerId="LiveId" clId="{64B7E4D8-7465-4417-8220-D141FA702B63}" dt="2023-12-15T19:15:33.324" v="6740" actId="20577"/>
        <pc:sldMkLst>
          <pc:docMk/>
          <pc:sldMk cId="3419596200" sldId="263"/>
        </pc:sldMkLst>
        <pc:spChg chg="add del mod">
          <ac:chgData name="Dominique Love" userId="a4cc5bc94060c265" providerId="LiveId" clId="{64B7E4D8-7465-4417-8220-D141FA702B63}" dt="2023-12-15T16:55:53.087" v="40" actId="478"/>
          <ac:spMkLst>
            <pc:docMk/>
            <pc:sldMk cId="3419596200" sldId="263"/>
            <ac:spMk id="3" creationId="{7B3260BC-8708-C308-87E3-C50F3DE9AB1B}"/>
          </ac:spMkLst>
        </pc:spChg>
        <pc:spChg chg="add del mod">
          <ac:chgData name="Dominique Love" userId="a4cc5bc94060c265" providerId="LiveId" clId="{64B7E4D8-7465-4417-8220-D141FA702B63}" dt="2023-12-15T16:55:53.087" v="40" actId="478"/>
          <ac:spMkLst>
            <pc:docMk/>
            <pc:sldMk cId="3419596200" sldId="263"/>
            <ac:spMk id="5" creationId="{9E5A0FD5-7978-C239-9F15-26695FB376C4}"/>
          </ac:spMkLst>
        </pc:spChg>
        <pc:spChg chg="add del mod">
          <ac:chgData name="Dominique Love" userId="a4cc5bc94060c265" providerId="LiveId" clId="{64B7E4D8-7465-4417-8220-D141FA702B63}" dt="2023-12-15T18:20:59.950" v="2393" actId="478"/>
          <ac:spMkLst>
            <pc:docMk/>
            <pc:sldMk cId="3419596200" sldId="263"/>
            <ac:spMk id="9" creationId="{79541759-A627-AC00-8A5F-1C74AC5EE4D3}"/>
          </ac:spMkLst>
        </pc:spChg>
        <pc:spChg chg="add del mod">
          <ac:chgData name="Dominique Love" userId="a4cc5bc94060c265" providerId="LiveId" clId="{64B7E4D8-7465-4417-8220-D141FA702B63}" dt="2023-12-15T17:27:13.029" v="1080"/>
          <ac:spMkLst>
            <pc:docMk/>
            <pc:sldMk cId="3419596200" sldId="263"/>
            <ac:spMk id="10" creationId="{37C2F18C-E20F-FC3D-C772-8E08A69B31A3}"/>
          </ac:spMkLst>
        </pc:spChg>
        <pc:spChg chg="add mod">
          <ac:chgData name="Dominique Love" userId="a4cc5bc94060c265" providerId="LiveId" clId="{64B7E4D8-7465-4417-8220-D141FA702B63}" dt="2023-12-15T19:15:33.324" v="6740" actId="20577"/>
          <ac:spMkLst>
            <pc:docMk/>
            <pc:sldMk cId="3419596200" sldId="263"/>
            <ac:spMk id="11" creationId="{1A19698D-3100-833B-5C2C-ED1C516F1D7B}"/>
          </ac:spMkLst>
        </pc:spChg>
        <pc:picChg chg="add del mod modCrop">
          <ac:chgData name="Dominique Love" userId="a4cc5bc94060c265" providerId="LiveId" clId="{64B7E4D8-7465-4417-8220-D141FA702B63}" dt="2023-12-15T17:01:09.139" v="46" actId="478"/>
          <ac:picMkLst>
            <pc:docMk/>
            <pc:sldMk cId="3419596200" sldId="263"/>
            <ac:picMk id="7" creationId="{D6783D31-FFD9-23F2-409B-E65023B30300}"/>
          </ac:picMkLst>
        </pc:picChg>
        <pc:picChg chg="add mod">
          <ac:chgData name="Dominique Love" userId="a4cc5bc94060c265" providerId="LiveId" clId="{64B7E4D8-7465-4417-8220-D141FA702B63}" dt="2023-12-15T17:00:38.345" v="45"/>
          <ac:picMkLst>
            <pc:docMk/>
            <pc:sldMk cId="3419596200" sldId="263"/>
            <ac:picMk id="8" creationId="{57C8EDA0-0322-2116-3350-F77399FDBC52}"/>
          </ac:picMkLst>
        </pc:picChg>
      </pc:sldChg>
      <pc:sldChg chg="addSp delSp modSp add del mod ord">
        <pc:chgData name="Dominique Love" userId="a4cc5bc94060c265" providerId="LiveId" clId="{64B7E4D8-7465-4417-8220-D141FA702B63}" dt="2023-12-15T17:21:54.470" v="818" actId="47"/>
        <pc:sldMkLst>
          <pc:docMk/>
          <pc:sldMk cId="3081552618" sldId="264"/>
        </pc:sldMkLst>
        <pc:spChg chg="add del mod">
          <ac:chgData name="Dominique Love" userId="a4cc5bc94060c265" providerId="LiveId" clId="{64B7E4D8-7465-4417-8220-D141FA702B63}" dt="2023-12-15T17:09:21.457" v="77" actId="21"/>
          <ac:spMkLst>
            <pc:docMk/>
            <pc:sldMk cId="3081552618" sldId="264"/>
            <ac:spMk id="3" creationId="{CAE6C78F-2434-A063-1901-E08ED89E626D}"/>
          </ac:spMkLst>
        </pc:spChg>
        <pc:spChg chg="add mod">
          <ac:chgData name="Dominique Love" userId="a4cc5bc94060c265" providerId="LiveId" clId="{64B7E4D8-7465-4417-8220-D141FA702B63}" dt="2023-12-15T17:20:45.575" v="777" actId="20577"/>
          <ac:spMkLst>
            <pc:docMk/>
            <pc:sldMk cId="3081552618" sldId="264"/>
            <ac:spMk id="8" creationId="{9F20AF53-E2DF-0C01-262F-2281A7C9711B}"/>
          </ac:spMkLst>
        </pc:spChg>
        <pc:spChg chg="del">
          <ac:chgData name="Dominique Love" userId="a4cc5bc94060c265" providerId="LiveId" clId="{64B7E4D8-7465-4417-8220-D141FA702B63}" dt="2023-12-15T17:01:44.789" v="62" actId="478"/>
          <ac:spMkLst>
            <pc:docMk/>
            <pc:sldMk cId="3081552618" sldId="264"/>
            <ac:spMk id="9" creationId="{79541759-A627-AC00-8A5F-1C74AC5EE4D3}"/>
          </ac:spMkLst>
        </pc:spChg>
        <pc:picChg chg="add mod">
          <ac:chgData name="Dominique Love" userId="a4cc5bc94060c265" providerId="LiveId" clId="{64B7E4D8-7465-4417-8220-D141FA702B63}" dt="2023-12-15T17:19:39.039" v="741" actId="1076"/>
          <ac:picMkLst>
            <pc:docMk/>
            <pc:sldMk cId="3081552618" sldId="264"/>
            <ac:picMk id="5" creationId="{9C1D15C7-A7B5-E0B5-8E0D-0A85C8964A8B}"/>
          </ac:picMkLst>
        </pc:picChg>
        <pc:picChg chg="add del">
          <ac:chgData name="Dominique Love" userId="a4cc5bc94060c265" providerId="LiveId" clId="{64B7E4D8-7465-4417-8220-D141FA702B63}" dt="2023-12-15T17:09:31.814" v="78" actId="478"/>
          <ac:picMkLst>
            <pc:docMk/>
            <pc:sldMk cId="3081552618" sldId="264"/>
            <ac:picMk id="7" creationId="{7A38D21A-1E50-8950-B8EC-075C285FE4AA}"/>
          </ac:picMkLst>
        </pc:picChg>
      </pc:sldChg>
      <pc:sldChg chg="addSp delSp modSp add mod ord">
        <pc:chgData name="Dominique Love" userId="a4cc5bc94060c265" providerId="LiveId" clId="{64B7E4D8-7465-4417-8220-D141FA702B63}" dt="2023-12-15T19:13:07.703" v="6725" actId="6549"/>
        <pc:sldMkLst>
          <pc:docMk/>
          <pc:sldMk cId="2275252239" sldId="265"/>
        </pc:sldMkLst>
        <pc:spChg chg="add del">
          <ac:chgData name="Dominique Love" userId="a4cc5bc94060c265" providerId="LiveId" clId="{64B7E4D8-7465-4417-8220-D141FA702B63}" dt="2023-12-15T17:27:03.356" v="1078" actId="21"/>
          <ac:spMkLst>
            <pc:docMk/>
            <pc:sldMk cId="2275252239" sldId="265"/>
            <ac:spMk id="4" creationId="{0E2240EE-B7C0-481E-B42C-94460BD7E551}"/>
          </ac:spMkLst>
        </pc:spChg>
        <pc:spChg chg="add del mod">
          <ac:chgData name="Dominique Love" userId="a4cc5bc94060c265" providerId="LiveId" clId="{64B7E4D8-7465-4417-8220-D141FA702B63}" dt="2023-12-15T17:56:32.848" v="1427" actId="478"/>
          <ac:spMkLst>
            <pc:docMk/>
            <pc:sldMk cId="2275252239" sldId="265"/>
            <ac:spMk id="7" creationId="{B373D496-424C-3EE1-9B6D-0ECF2780383C}"/>
          </ac:spMkLst>
        </pc:spChg>
        <pc:spChg chg="add del mod">
          <ac:chgData name="Dominique Love" userId="a4cc5bc94060c265" providerId="LiveId" clId="{64B7E4D8-7465-4417-8220-D141FA702B63}" dt="2023-12-15T18:00:27.005" v="1709" actId="12788"/>
          <ac:spMkLst>
            <pc:docMk/>
            <pc:sldMk cId="2275252239" sldId="265"/>
            <ac:spMk id="8" creationId="{9F20AF53-E2DF-0C01-262F-2281A7C9711B}"/>
          </ac:spMkLst>
        </pc:spChg>
        <pc:spChg chg="add mod">
          <ac:chgData name="Dominique Love" userId="a4cc5bc94060c265" providerId="LiveId" clId="{64B7E4D8-7465-4417-8220-D141FA702B63}" dt="2023-12-15T18:32:01.736" v="3027" actId="1076"/>
          <ac:spMkLst>
            <pc:docMk/>
            <pc:sldMk cId="2275252239" sldId="265"/>
            <ac:spMk id="13" creationId="{7A37486C-DAE0-E2E2-6455-393D94ACFD43}"/>
          </ac:spMkLst>
        </pc:spChg>
        <pc:spChg chg="add mod">
          <ac:chgData name="Dominique Love" userId="a4cc5bc94060c265" providerId="LiveId" clId="{64B7E4D8-7465-4417-8220-D141FA702B63}" dt="2023-12-15T18:32:01.736" v="3027" actId="1076"/>
          <ac:spMkLst>
            <pc:docMk/>
            <pc:sldMk cId="2275252239" sldId="265"/>
            <ac:spMk id="14" creationId="{3C1977C5-5F78-4956-DF12-A6E1802BCD45}"/>
          </ac:spMkLst>
        </pc:spChg>
        <pc:spChg chg="add mod">
          <ac:chgData name="Dominique Love" userId="a4cc5bc94060c265" providerId="LiveId" clId="{64B7E4D8-7465-4417-8220-D141FA702B63}" dt="2023-12-15T19:13:07.703" v="6725" actId="6549"/>
          <ac:spMkLst>
            <pc:docMk/>
            <pc:sldMk cId="2275252239" sldId="265"/>
            <ac:spMk id="16" creationId="{2FD79F77-5692-E271-58CC-35E4811F88F2}"/>
          </ac:spMkLst>
        </pc:spChg>
        <pc:graphicFrameChg chg="add del">
          <ac:chgData name="Dominique Love" userId="a4cc5bc94060c265" providerId="LiveId" clId="{64B7E4D8-7465-4417-8220-D141FA702B63}" dt="2023-12-15T17:23:38.918" v="890" actId="478"/>
          <ac:graphicFrameMkLst>
            <pc:docMk/>
            <pc:sldMk cId="2275252239" sldId="265"/>
            <ac:graphicFrameMk id="2" creationId="{F42539E9-B691-69EF-A798-82B24F93FCC7}"/>
          </ac:graphicFrameMkLst>
        </pc:graphicFrameChg>
        <pc:graphicFrameChg chg="add del mod">
          <ac:chgData name="Dominique Love" userId="a4cc5bc94060c265" providerId="LiveId" clId="{64B7E4D8-7465-4417-8220-D141FA702B63}" dt="2023-12-15T17:59:28.977" v="1698" actId="478"/>
          <ac:graphicFrameMkLst>
            <pc:docMk/>
            <pc:sldMk cId="2275252239" sldId="265"/>
            <ac:graphicFrameMk id="11" creationId="{3385AF70-38E5-D7C6-A77D-459AFDFC6AEB}"/>
          </ac:graphicFrameMkLst>
        </pc:graphicFrameChg>
        <pc:picChg chg="del">
          <ac:chgData name="Dominique Love" userId="a4cc5bc94060c265" providerId="LiveId" clId="{64B7E4D8-7465-4417-8220-D141FA702B63}" dt="2023-12-15T17:22:32.996" v="861" actId="478"/>
          <ac:picMkLst>
            <pc:docMk/>
            <pc:sldMk cId="2275252239" sldId="265"/>
            <ac:picMk id="5" creationId="{9C1D15C7-A7B5-E0B5-8E0D-0A85C8964A8B}"/>
          </ac:picMkLst>
        </pc:picChg>
        <pc:picChg chg="add del mod">
          <ac:chgData name="Dominique Love" userId="a4cc5bc94060c265" providerId="LiveId" clId="{64B7E4D8-7465-4417-8220-D141FA702B63}" dt="2023-12-15T18:13:49.577" v="2062" actId="478"/>
          <ac:picMkLst>
            <pc:docMk/>
            <pc:sldMk cId="2275252239" sldId="265"/>
            <ac:picMk id="10" creationId="{8358302E-BE03-F77D-39D3-F682B136C114}"/>
          </ac:picMkLst>
        </pc:picChg>
      </pc:sldChg>
      <pc:sldChg chg="modSp add mod ord">
        <pc:chgData name="Dominique Love" userId="a4cc5bc94060c265" providerId="LiveId" clId="{64B7E4D8-7465-4417-8220-D141FA702B63}" dt="2023-12-15T18:21:16.867" v="2397"/>
        <pc:sldMkLst>
          <pc:docMk/>
          <pc:sldMk cId="1806115095" sldId="266"/>
        </pc:sldMkLst>
        <pc:spChg chg="mod">
          <ac:chgData name="Dominique Love" userId="a4cc5bc94060c265" providerId="LiveId" clId="{64B7E4D8-7465-4417-8220-D141FA702B63}" dt="2023-12-15T18:20:48.720" v="2391" actId="20577"/>
          <ac:spMkLst>
            <pc:docMk/>
            <pc:sldMk cId="1806115095" sldId="266"/>
            <ac:spMk id="8" creationId="{9F20AF53-E2DF-0C01-262F-2281A7C9711B}"/>
          </ac:spMkLst>
        </pc:spChg>
      </pc:sldChg>
      <pc:sldChg chg="add del">
        <pc:chgData name="Dominique Love" userId="a4cc5bc94060c265" providerId="LiveId" clId="{64B7E4D8-7465-4417-8220-D141FA702B63}" dt="2023-12-15T18:20:05.884" v="2362" actId="47"/>
        <pc:sldMkLst>
          <pc:docMk/>
          <pc:sldMk cId="2400205487" sldId="267"/>
        </pc:sldMkLst>
      </pc:sldChg>
      <pc:sldChg chg="addSp delSp modSp add mod">
        <pc:chgData name="Dominique Love" userId="a4cc5bc94060c265" providerId="LiveId" clId="{64B7E4D8-7465-4417-8220-D141FA702B63}" dt="2023-12-15T18:48:15.133" v="3776"/>
        <pc:sldMkLst>
          <pc:docMk/>
          <pc:sldMk cId="2488983936" sldId="267"/>
        </pc:sldMkLst>
        <pc:spChg chg="del">
          <ac:chgData name="Dominique Love" userId="a4cc5bc94060c265" providerId="LiveId" clId="{64B7E4D8-7465-4417-8220-D141FA702B63}" dt="2023-12-15T18:21:25.002" v="2398" actId="478"/>
          <ac:spMkLst>
            <pc:docMk/>
            <pc:sldMk cId="2488983936" sldId="267"/>
            <ac:spMk id="13" creationId="{7A37486C-DAE0-E2E2-6455-393D94ACFD43}"/>
          </ac:spMkLst>
        </pc:spChg>
        <pc:spChg chg="del">
          <ac:chgData name="Dominique Love" userId="a4cc5bc94060c265" providerId="LiveId" clId="{64B7E4D8-7465-4417-8220-D141FA702B63}" dt="2023-12-15T18:21:25.002" v="2398" actId="478"/>
          <ac:spMkLst>
            <pc:docMk/>
            <pc:sldMk cId="2488983936" sldId="267"/>
            <ac:spMk id="14" creationId="{3C1977C5-5F78-4956-DF12-A6E1802BCD45}"/>
          </ac:spMkLst>
        </pc:spChg>
        <pc:spChg chg="del">
          <ac:chgData name="Dominique Love" userId="a4cc5bc94060c265" providerId="LiveId" clId="{64B7E4D8-7465-4417-8220-D141FA702B63}" dt="2023-12-15T18:21:25.002" v="2398" actId="478"/>
          <ac:spMkLst>
            <pc:docMk/>
            <pc:sldMk cId="2488983936" sldId="267"/>
            <ac:spMk id="16" creationId="{2FD79F77-5692-E271-58CC-35E4811F88F2}"/>
          </ac:spMkLst>
        </pc:spChg>
        <pc:graphicFrameChg chg="add mod modGraphic">
          <ac:chgData name="Dominique Love" userId="a4cc5bc94060c265" providerId="LiveId" clId="{64B7E4D8-7465-4417-8220-D141FA702B63}" dt="2023-12-15T18:48:15.133" v="3776"/>
          <ac:graphicFrameMkLst>
            <pc:docMk/>
            <pc:sldMk cId="2488983936" sldId="267"/>
            <ac:graphicFrameMk id="2" creationId="{490B8E8A-4F5E-1ADE-25A5-755B55312F10}"/>
          </ac:graphicFrameMkLst>
        </pc:graphicFrameChg>
        <pc:graphicFrameChg chg="add mod modGraphic">
          <ac:chgData name="Dominique Love" userId="a4cc5bc94060c265" providerId="LiveId" clId="{64B7E4D8-7465-4417-8220-D141FA702B63}" dt="2023-12-15T18:48:04.725" v="3775" actId="20577"/>
          <ac:graphicFrameMkLst>
            <pc:docMk/>
            <pc:sldMk cId="2488983936" sldId="267"/>
            <ac:graphicFrameMk id="3" creationId="{1F425CE1-14E3-4690-43C5-0056419BD4EB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748242"/>
            <a:ext cx="544068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2401359"/>
            <a:ext cx="48006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9733-DA25-46A3-9990-CC35626BCA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21F0-4AC3-43E7-B1AF-CD8066F8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3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9733-DA25-46A3-9990-CC35626BCA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21F0-4AC3-43E7-B1AF-CD8066F8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7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243417"/>
            <a:ext cx="1380173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243417"/>
            <a:ext cx="4060508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9733-DA25-46A3-9990-CC35626BCA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21F0-4AC3-43E7-B1AF-CD8066F8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7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9733-DA25-46A3-9990-CC35626BCA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21F0-4AC3-43E7-B1AF-CD8066F8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139826"/>
            <a:ext cx="552069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3059643"/>
            <a:ext cx="552069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9733-DA25-46A3-9990-CC35626BCA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21F0-4AC3-43E7-B1AF-CD8066F8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1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9733-DA25-46A3-9990-CC35626BCA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21F0-4AC3-43E7-B1AF-CD8066F8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9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243418"/>
            <a:ext cx="552069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120775"/>
            <a:ext cx="2707838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1670050"/>
            <a:ext cx="2707838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120775"/>
            <a:ext cx="2721174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1670050"/>
            <a:ext cx="2721174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9733-DA25-46A3-9990-CC35626BCA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21F0-4AC3-43E7-B1AF-CD8066F8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9733-DA25-46A3-9990-CC35626BCA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21F0-4AC3-43E7-B1AF-CD8066F8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5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9733-DA25-46A3-9990-CC35626BCA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21F0-4AC3-43E7-B1AF-CD8066F8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4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658285"/>
            <a:ext cx="3240405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9733-DA25-46A3-9990-CC35626BCA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21F0-4AC3-43E7-B1AF-CD8066F8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658285"/>
            <a:ext cx="3240405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9733-DA25-46A3-9990-CC35626BCA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21F0-4AC3-43E7-B1AF-CD8066F8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4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59733-DA25-46A3-9990-CC35626BCA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421F0-4AC3-43E7-B1AF-CD8066F8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8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a01.safelinks.protection.outlook.com/?url=https%3A%2F%2Fwww.pawsup.com%2Factivities%3Fseason%3Dspring%23ActivityEngine&amp;data=05%7C02%7C%7Ceca677cdc2f24877503008dbfcdab5d0%7C84df9e7fe9f640afb435aaaaaaaaaaaa%7C1%7C0%7C638381788939324193%7CUnknown%7CTWFpbGZsb3d8eyJWIjoiMC4wLjAwMDAiLCJQIjoiV2luMzIiLCJBTiI6Ik1haWwiLCJXVCI6Mn0%3D%7C3000%7C%7C%7C&amp;sdata=n3R6hPL9bIqGET8qGNBR5iIoOmxo30KTTigyMt8v91w%3D&amp;reserved=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674AB-B927-FE27-EB59-1D036A0D20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-40000"/>
          </a:blip>
          <a:srcRect b="1359"/>
          <a:stretch/>
        </p:blipFill>
        <p:spPr>
          <a:xfrm>
            <a:off x="0" y="0"/>
            <a:ext cx="6400800" cy="4609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A6A6D-F3A0-C868-7E42-937BAF476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448" y="3569561"/>
            <a:ext cx="2560320" cy="6906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00E64F-0C0B-3D4A-6121-797485AC2490}"/>
              </a:ext>
            </a:extLst>
          </p:cNvPr>
          <p:cNvSpPr txBox="1"/>
          <p:nvPr/>
        </p:nvSpPr>
        <p:spPr>
          <a:xfrm>
            <a:off x="156307" y="811730"/>
            <a:ext cx="3262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lag Black" panose="02000000000000000000" pitchFamily="50" charset="0"/>
                <a:ea typeface="ADLaM Display" panose="020F0502020204030204" pitchFamily="2" charset="0"/>
                <a:cs typeface="ADLaM Display" panose="020F0502020204030204" pitchFamily="2" charset="0"/>
              </a:rPr>
              <a:t>EO Atlanta Spring Getaway</a:t>
            </a:r>
          </a:p>
          <a:p>
            <a:r>
              <a:rPr lang="en-US" dirty="0">
                <a:solidFill>
                  <a:schemeClr val="bg1"/>
                </a:solidFill>
                <a:latin typeface="Verlag Black" panose="02000000000000000000" pitchFamily="50" charset="0"/>
                <a:ea typeface="ADLaM Display" panose="020F0502020204030204" pitchFamily="2" charset="0"/>
                <a:cs typeface="ADLaM Display" panose="020F0502020204030204" pitchFamily="2" charset="0"/>
              </a:rPr>
              <a:t>Your adventure awaits!</a:t>
            </a:r>
          </a:p>
          <a:p>
            <a:r>
              <a:rPr lang="en-US" dirty="0">
                <a:solidFill>
                  <a:schemeClr val="bg1"/>
                </a:solidFill>
                <a:latin typeface="Verlag Black" panose="02000000000000000000" pitchFamily="50" charset="0"/>
                <a:ea typeface="ADLaM Display" panose="020F0502020204030204" pitchFamily="2" charset="0"/>
                <a:cs typeface="ADLaM Display" panose="020F0502020204030204" pitchFamily="2" charset="0"/>
              </a:rPr>
              <a:t>April 11 – 14, 2024</a:t>
            </a:r>
          </a:p>
          <a:p>
            <a:r>
              <a:rPr lang="en-US" dirty="0">
                <a:solidFill>
                  <a:schemeClr val="bg1"/>
                </a:solidFill>
                <a:latin typeface="Verlag Black" panose="02000000000000000000" pitchFamily="50" charset="0"/>
                <a:ea typeface="ADLaM Display" panose="020F0502020204030204" pitchFamily="2" charset="0"/>
                <a:cs typeface="ADLaM Display" panose="020F0502020204030204" pitchFamily="2" charset="0"/>
              </a:rPr>
              <a:t>Greenough, MT</a:t>
            </a:r>
          </a:p>
        </p:txBody>
      </p:sp>
    </p:spTree>
    <p:extLst>
      <p:ext uri="{BB962C8B-B14F-4D97-AF65-F5344CB8AC3E}">
        <p14:creationId xmlns:p14="http://schemas.microsoft.com/office/powerpoint/2010/main" val="57689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20AF53-E2DF-0C01-262F-2281A7C9711B}"/>
              </a:ext>
            </a:extLst>
          </p:cNvPr>
          <p:cNvSpPr txBox="1"/>
          <p:nvPr/>
        </p:nvSpPr>
        <p:spPr>
          <a:xfrm>
            <a:off x="238495" y="303876"/>
            <a:ext cx="5923811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spc="500" dirty="0"/>
              <a:t>SPRING GETAWAY DETAILS</a:t>
            </a:r>
          </a:p>
          <a:p>
            <a:pPr algn="ctr"/>
            <a:endParaRPr lang="en-US" sz="1050" b="1" spc="500" dirty="0"/>
          </a:p>
          <a:p>
            <a:pPr algn="ctr"/>
            <a:r>
              <a:rPr lang="en-US" sz="1050" dirty="0">
                <a:latin typeface="+mj-lt"/>
              </a:rPr>
              <a:t>The Resort at Paws Up</a:t>
            </a:r>
          </a:p>
          <a:p>
            <a:pPr algn="ctr"/>
            <a:r>
              <a:rPr lang="en-US" sz="1050" dirty="0">
                <a:latin typeface="+mj-lt"/>
              </a:rPr>
              <a:t>Greenough, MT</a:t>
            </a:r>
          </a:p>
          <a:p>
            <a:pPr algn="ctr"/>
            <a:r>
              <a:rPr lang="en-US" sz="1050" dirty="0">
                <a:latin typeface="+mj-lt"/>
              </a:rPr>
              <a:t>Thursday, April 11 – Sunday, April 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37486C-DAE0-E2E2-6455-393D94ACFD43}"/>
              </a:ext>
            </a:extLst>
          </p:cNvPr>
          <p:cNvSpPr txBox="1"/>
          <p:nvPr/>
        </p:nvSpPr>
        <p:spPr>
          <a:xfrm>
            <a:off x="238495" y="1250539"/>
            <a:ext cx="3435147" cy="1992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spc="300" dirty="0">
                <a:latin typeface="+mj-lt"/>
              </a:rPr>
              <a:t>TRIP PACKAGE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Lodging in a 3-bedroom Wilderness Estate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Breakfast, Lunch, Dinner &amp; Bar*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Resort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Group Event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Round Trip Airport Transfers from Missoula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Lexus SUV/Home for guests’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24/7 Transportation throughout Property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Private Access to the Paws Up Ranch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All Gratuities (“Gratuity-Free Property”)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Taxes and Service Fees</a:t>
            </a:r>
          </a:p>
          <a:p>
            <a:pPr marL="171450"/>
            <a:r>
              <a:rPr lang="en-US" sz="800" i="1" dirty="0">
                <a:latin typeface="+mj-lt"/>
              </a:rPr>
              <a:t>*Guests are responsible for bar tabs above $75/day/person.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1977C5-5F78-4956-DF12-A6E1802BCD45}"/>
              </a:ext>
            </a:extLst>
          </p:cNvPr>
          <p:cNvSpPr txBox="1"/>
          <p:nvPr/>
        </p:nvSpPr>
        <p:spPr>
          <a:xfrm>
            <a:off x="3904379" y="1250539"/>
            <a:ext cx="2496421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spc="300" dirty="0">
                <a:latin typeface="+mj-lt"/>
              </a:rPr>
              <a:t>RECOMMENDED TRAVEL</a:t>
            </a:r>
          </a:p>
          <a:p>
            <a:endParaRPr lang="en-US" sz="1050" dirty="0">
              <a:latin typeface="+mj-lt"/>
            </a:endParaRPr>
          </a:p>
          <a:p>
            <a:r>
              <a:rPr lang="en-US" sz="1050" dirty="0">
                <a:latin typeface="+mj-lt"/>
              </a:rPr>
              <a:t>Delta Air Lines</a:t>
            </a:r>
          </a:p>
          <a:p>
            <a:r>
              <a:rPr lang="en-US" sz="1050" dirty="0">
                <a:latin typeface="+mj-lt"/>
              </a:rPr>
              <a:t>ATL to MSO </a:t>
            </a:r>
            <a:r>
              <a:rPr lang="en-US" sz="700" dirty="0">
                <a:latin typeface="+mj-lt"/>
              </a:rPr>
              <a:t>(Missoula, MT)</a:t>
            </a:r>
          </a:p>
          <a:p>
            <a:r>
              <a:rPr lang="en-US" sz="1050" dirty="0">
                <a:latin typeface="+mj-lt"/>
              </a:rPr>
              <a:t>Layover SLC </a:t>
            </a:r>
            <a:r>
              <a:rPr lang="en-US" sz="700" dirty="0">
                <a:latin typeface="+mj-lt"/>
              </a:rPr>
              <a:t>(Salt Lake City, UT)</a:t>
            </a:r>
            <a:endParaRPr lang="en-US" sz="1050" dirty="0">
              <a:latin typeface="+mj-lt"/>
            </a:endParaRPr>
          </a:p>
          <a:p>
            <a:pPr marL="284163" lvl="1" indent="-111125">
              <a:buFont typeface="Arial" panose="020B0604020202020204" pitchFamily="34" charset="0"/>
              <a:buChar char="•"/>
              <a:tabLst>
                <a:tab pos="630238" algn="l"/>
                <a:tab pos="1258888" algn="l"/>
              </a:tabLst>
            </a:pPr>
            <a:r>
              <a:rPr lang="en-US" sz="1050" dirty="0">
                <a:latin typeface="+mj-lt"/>
              </a:rPr>
              <a:t>4/11 	Depart 	12:15pm</a:t>
            </a:r>
          </a:p>
          <a:p>
            <a:pPr marL="173038" lvl="1" defTabSz="315913">
              <a:tabLst>
                <a:tab pos="630238" algn="l"/>
              </a:tabLst>
            </a:pPr>
            <a:r>
              <a:rPr lang="en-US" sz="1050" dirty="0">
                <a:latin typeface="+mj-lt"/>
              </a:rPr>
              <a:t>		Arrive 	5:51pm</a:t>
            </a:r>
          </a:p>
          <a:p>
            <a:pPr marL="284163" lvl="1" indent="-111125">
              <a:buFont typeface="Arial" panose="020B0604020202020204" pitchFamily="34" charset="0"/>
              <a:buChar char="•"/>
              <a:tabLst>
                <a:tab pos="630238" algn="l"/>
                <a:tab pos="1258888" algn="l"/>
              </a:tabLst>
            </a:pPr>
            <a:r>
              <a:rPr lang="en-US" sz="1050" dirty="0">
                <a:latin typeface="+mj-lt"/>
              </a:rPr>
              <a:t>4/14 	Depart 	12:10pm</a:t>
            </a:r>
          </a:p>
          <a:p>
            <a:pPr marL="173038" lvl="1" defTabSz="315913">
              <a:tabLst>
                <a:tab pos="630238" algn="l"/>
              </a:tabLst>
            </a:pPr>
            <a:r>
              <a:rPr lang="en-US" sz="1050" dirty="0">
                <a:latin typeface="+mj-lt"/>
              </a:rPr>
              <a:t>		Arrive 	9:26pm</a:t>
            </a:r>
          </a:p>
          <a:p>
            <a:pPr marL="0" lvl="1" defTabSz="315913">
              <a:tabLst>
                <a:tab pos="630238" algn="l"/>
              </a:tabLst>
            </a:pPr>
            <a:endParaRPr lang="en-US" sz="1050" i="1" dirty="0">
              <a:latin typeface="+mj-lt"/>
            </a:endParaRPr>
          </a:p>
          <a:p>
            <a:pPr marL="0" lvl="1" defTabSz="315913">
              <a:tabLst>
                <a:tab pos="630238" algn="l"/>
              </a:tabLst>
            </a:pPr>
            <a:r>
              <a:rPr lang="en-US" sz="1050" i="1" dirty="0">
                <a:latin typeface="+mj-lt"/>
              </a:rPr>
              <a:t>The resort is 45 minutes from MSO. Transportation will be provided.  </a:t>
            </a:r>
          </a:p>
          <a:p>
            <a:endParaRPr lang="en-US" sz="1050" b="1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79F77-5692-E271-58CC-35E4811F88F2}"/>
              </a:ext>
            </a:extLst>
          </p:cNvPr>
          <p:cNvSpPr txBox="1"/>
          <p:nvPr/>
        </p:nvSpPr>
        <p:spPr>
          <a:xfrm>
            <a:off x="238495" y="3367879"/>
            <a:ext cx="44356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spc="300" dirty="0">
                <a:latin typeface="+mj-lt"/>
              </a:rPr>
              <a:t>PACKAGE FEES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Calibri" panose="020F0502020204030204" pitchFamily="34" charset="0"/>
              </a:rPr>
              <a:t>Couple (2 people, King Suite):                      $5,100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Calibri" panose="020F0502020204030204" pitchFamily="34" charset="0"/>
              </a:rPr>
              <a:t>Travel Buddies (2 people, Queen Suite):    $2,550 </a:t>
            </a:r>
            <a:r>
              <a:rPr lang="en-US" sz="1050" i="1" dirty="0">
                <a:effectLst/>
                <a:latin typeface="+mj-lt"/>
                <a:ea typeface="Calibri" panose="020F0502020204030204" pitchFamily="34" charset="0"/>
              </a:rPr>
              <a:t>per person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Calibri" panose="020F0502020204030204" pitchFamily="34" charset="0"/>
              </a:rPr>
              <a:t>Individual (1 person, Queen Suite):             $3,970</a:t>
            </a:r>
          </a:p>
        </p:txBody>
      </p:sp>
    </p:spTree>
    <p:extLst>
      <p:ext uri="{BB962C8B-B14F-4D97-AF65-F5344CB8AC3E}">
        <p14:creationId xmlns:p14="http://schemas.microsoft.com/office/powerpoint/2010/main" val="227525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1D15C7-A7B5-E0B5-8E0D-0A85C8964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644" y="726109"/>
            <a:ext cx="2592392" cy="3255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20AF53-E2DF-0C01-262F-2281A7C9711B}"/>
              </a:ext>
            </a:extLst>
          </p:cNvPr>
          <p:cNvSpPr txBox="1"/>
          <p:nvPr/>
        </p:nvSpPr>
        <p:spPr>
          <a:xfrm>
            <a:off x="177764" y="726109"/>
            <a:ext cx="3456354" cy="331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spc="500" dirty="0"/>
              <a:t>WILDERNESS ESTATES</a:t>
            </a:r>
          </a:p>
          <a:p>
            <a:endParaRPr lang="en-US" sz="1000" dirty="0"/>
          </a:p>
          <a:p>
            <a:r>
              <a:rPr lang="en-US" sz="1050" dirty="0">
                <a:latin typeface="+mj-lt"/>
              </a:rPr>
              <a:t>We have reserved four (4) Wilderness Estates for the </a:t>
            </a:r>
          </a:p>
          <a:p>
            <a:r>
              <a:rPr lang="en-US" sz="1050" dirty="0">
                <a:latin typeface="+mj-lt"/>
              </a:rPr>
              <a:t>EO Atlanta Spring Getaway.</a:t>
            </a:r>
          </a:p>
          <a:p>
            <a:endParaRPr lang="en-US" sz="1050" dirty="0">
              <a:latin typeface="+mj-lt"/>
            </a:endParaRPr>
          </a:p>
          <a:p>
            <a:r>
              <a:rPr lang="en-US" sz="1050" dirty="0">
                <a:latin typeface="+mj-lt"/>
              </a:rPr>
              <a:t>Each home features panoramic vistas, unparalleled privacy and an extensive list of features, including a great room with a soaring vaulted ceiling, a beautiful stacked stone and natural timber fireplace, a chef’s kitchen, and outdoor hot tub.  </a:t>
            </a:r>
          </a:p>
          <a:p>
            <a:endParaRPr lang="en-US" sz="1050" dirty="0">
              <a:latin typeface="+mj-lt"/>
            </a:endParaRPr>
          </a:p>
          <a:p>
            <a:r>
              <a:rPr lang="en-US" sz="1050" dirty="0">
                <a:latin typeface="+mj-lt"/>
              </a:rPr>
              <a:t>There are three (3) Suites in each home.  </a:t>
            </a:r>
          </a:p>
          <a:p>
            <a:r>
              <a:rPr lang="en-US" sz="1050" dirty="0">
                <a:latin typeface="+mj-lt"/>
              </a:rPr>
              <a:t>Main Level – two (2) Suites with King Beds</a:t>
            </a:r>
          </a:p>
          <a:p>
            <a:r>
              <a:rPr lang="en-US" sz="1050" dirty="0">
                <a:latin typeface="+mj-lt"/>
              </a:rPr>
              <a:t>Upper Level – one (1) Suite with 2 Queen Beds + Lounge Area</a:t>
            </a:r>
          </a:p>
          <a:p>
            <a:endParaRPr lang="en-US" sz="1050" dirty="0">
              <a:latin typeface="+mj-lt"/>
            </a:endParaRPr>
          </a:p>
          <a:p>
            <a:r>
              <a:rPr lang="en-US" sz="1050" dirty="0">
                <a:latin typeface="+mj-lt"/>
              </a:rPr>
              <a:t>Houses will be filled in order of reservations.  If you are traveling as a group (or forum), please provide Rhonda with the list of your group.  </a:t>
            </a:r>
            <a:r>
              <a:rPr lang="en-US" sz="1050" u="sng" dirty="0">
                <a:latin typeface="+mj-lt"/>
              </a:rPr>
              <a:t>Maximum six (6) people per home – no exceptions</a:t>
            </a:r>
            <a:r>
              <a:rPr lang="en-US" sz="105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11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20AF53-E2DF-0C01-262F-2281A7C9711B}"/>
              </a:ext>
            </a:extLst>
          </p:cNvPr>
          <p:cNvSpPr txBox="1"/>
          <p:nvPr/>
        </p:nvSpPr>
        <p:spPr>
          <a:xfrm>
            <a:off x="238495" y="303876"/>
            <a:ext cx="5923811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spc="500" dirty="0"/>
              <a:t>SPRING GETAWAY DETAILS</a:t>
            </a:r>
          </a:p>
          <a:p>
            <a:pPr algn="ctr"/>
            <a:endParaRPr lang="en-US" sz="1050" b="1" spc="500" dirty="0"/>
          </a:p>
          <a:p>
            <a:pPr algn="ctr"/>
            <a:r>
              <a:rPr lang="en-US" sz="1050" dirty="0">
                <a:latin typeface="+mj-lt"/>
              </a:rPr>
              <a:t>The Resort at Paws Up</a:t>
            </a:r>
          </a:p>
          <a:p>
            <a:pPr algn="ctr"/>
            <a:r>
              <a:rPr lang="en-US" sz="1050" dirty="0">
                <a:latin typeface="+mj-lt"/>
              </a:rPr>
              <a:t>Greenough, MT</a:t>
            </a:r>
          </a:p>
          <a:p>
            <a:pPr algn="ctr"/>
            <a:r>
              <a:rPr lang="en-US" sz="1050" dirty="0">
                <a:latin typeface="+mj-lt"/>
              </a:rPr>
              <a:t>Thursday, April 11 – Sunday, April 14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0B8E8A-4F5E-1ADE-25A5-755B55312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392956"/>
              </p:ext>
            </p:extLst>
          </p:nvPr>
        </p:nvGraphicFramePr>
        <p:xfrm>
          <a:off x="238495" y="1382712"/>
          <a:ext cx="2926080" cy="25877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2617">
                  <a:extLst>
                    <a:ext uri="{9D8B030D-6E8A-4147-A177-3AD203B41FA5}">
                      <a16:colId xmlns:a16="http://schemas.microsoft.com/office/drawing/2014/main" val="3266212300"/>
                    </a:ext>
                  </a:extLst>
                </a:gridCol>
                <a:gridCol w="2233463">
                  <a:extLst>
                    <a:ext uri="{9D8B030D-6E8A-4147-A177-3AD203B41FA5}">
                      <a16:colId xmlns:a16="http://schemas.microsoft.com/office/drawing/2014/main" val="1776191199"/>
                    </a:ext>
                  </a:extLst>
                </a:gridCol>
              </a:tblGrid>
              <a:tr h="4802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 spc="500" baseline="0" dirty="0">
                          <a:latin typeface="+mj-lt"/>
                        </a:rPr>
                        <a:t>WEEKEND ITINERARY</a:t>
                      </a:r>
                    </a:p>
                    <a:p>
                      <a:pPr marL="0" marR="0" lvl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Thursday, April 11 – Sunday, April 14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955772"/>
                  </a:ext>
                </a:extLst>
              </a:tr>
              <a:tr h="293457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Thursday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Arrivals + Dinner On Your Own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061418"/>
                  </a:ext>
                </a:extLst>
              </a:tr>
              <a:tr h="666946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Friday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Breakfast &amp; Lunch On Your Own</a:t>
                      </a:r>
                    </a:p>
                    <a:p>
                      <a:r>
                        <a:rPr lang="en-US" sz="1050" dirty="0">
                          <a:latin typeface="+mj-lt"/>
                        </a:rPr>
                        <a:t>Your Choice of Excursions &amp; Activities </a:t>
                      </a:r>
                    </a:p>
                    <a:p>
                      <a:r>
                        <a:rPr lang="en-US" sz="1050" dirty="0">
                          <a:latin typeface="+mj-lt"/>
                        </a:rPr>
                        <a:t>Group Dinner at The Trough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318227"/>
                  </a:ext>
                </a:extLst>
              </a:tr>
              <a:tr h="666946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Saturday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Breakfast &amp; Lunch On Your Own</a:t>
                      </a:r>
                    </a:p>
                    <a:p>
                      <a:r>
                        <a:rPr lang="en-US" sz="1050" dirty="0">
                          <a:latin typeface="+mj-lt"/>
                        </a:rPr>
                        <a:t>Your Choice of Excursions &amp; Activities </a:t>
                      </a:r>
                    </a:p>
                    <a:p>
                      <a:r>
                        <a:rPr lang="en-US" sz="1050" dirty="0">
                          <a:latin typeface="+mj-lt"/>
                        </a:rPr>
                        <a:t>Group Dinner &amp; Party at The Bull Barn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872565"/>
                  </a:ext>
                </a:extLst>
              </a:tr>
              <a:tr h="480201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Sunday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Breakfast On Your Own</a:t>
                      </a:r>
                    </a:p>
                    <a:p>
                      <a:r>
                        <a:rPr lang="en-US" sz="1050" dirty="0">
                          <a:latin typeface="+mj-lt"/>
                        </a:rPr>
                        <a:t>Departures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83537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425CE1-14E3-4690-43C5-0056419BD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97506"/>
              </p:ext>
            </p:extLst>
          </p:nvPr>
        </p:nvGraphicFramePr>
        <p:xfrm>
          <a:off x="3319830" y="1384299"/>
          <a:ext cx="2926080" cy="2583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32662123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50" b="1" spc="500" baseline="0" dirty="0">
                          <a:latin typeface="+mj-lt"/>
                        </a:rPr>
                        <a:t>ACTIVITIES</a:t>
                      </a:r>
                    </a:p>
                    <a:p>
                      <a:pPr marL="0" marR="0" lvl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Inclusive &amp; Guided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95577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The Resort at Paws Up a variety of activities from spa services and wilderness workshops to ATV tours and Cattle Drives.  Some activities are included in your resort stay, while other require an additional fee. </a:t>
                      </a:r>
                    </a:p>
                    <a:p>
                      <a:endParaRPr lang="en-US" sz="1050" dirty="0">
                        <a:latin typeface="+mj-lt"/>
                      </a:endParaRPr>
                    </a:p>
                    <a:p>
                      <a:r>
                        <a:rPr lang="en-US" sz="1050" dirty="0">
                          <a:latin typeface="+mj-lt"/>
                        </a:rPr>
                        <a:t>Follow this link to access the spring activities catalog:</a:t>
                      </a:r>
                    </a:p>
                    <a:p>
                      <a:endParaRPr lang="en-US" sz="1050" dirty="0">
                        <a:latin typeface="+mj-lt"/>
                      </a:endParaRPr>
                    </a:p>
                    <a:p>
                      <a:pPr algn="ctr"/>
                      <a:r>
                        <a:rPr lang="en-US" sz="1050" b="1" dirty="0">
                          <a:latin typeface="+mj-lt"/>
                          <a:hlinkClick r:id="rId2"/>
                        </a:rPr>
                        <a:t>SPRING ACTIVITIES</a:t>
                      </a:r>
                      <a:endParaRPr lang="en-US" sz="1050" b="1" dirty="0">
                        <a:latin typeface="+mj-lt"/>
                      </a:endParaRPr>
                    </a:p>
                    <a:p>
                      <a:endParaRPr lang="en-US" sz="1050" dirty="0">
                        <a:latin typeface="+mj-lt"/>
                      </a:endParaRPr>
                    </a:p>
                    <a:p>
                      <a:r>
                        <a:rPr lang="en-US" sz="1050" dirty="0">
                          <a:latin typeface="+mj-lt"/>
                        </a:rPr>
                        <a:t>You will book your activities directly with the resort after your reservation has been confirmed.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061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98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A19698D-3100-833B-5C2C-ED1C516F1D7B}"/>
              </a:ext>
            </a:extLst>
          </p:cNvPr>
          <p:cNvSpPr txBox="1"/>
          <p:nvPr/>
        </p:nvSpPr>
        <p:spPr>
          <a:xfrm>
            <a:off x="230150" y="283197"/>
            <a:ext cx="5675349" cy="396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spc="500" dirty="0"/>
              <a:t>FAQs</a:t>
            </a:r>
          </a:p>
          <a:p>
            <a:endParaRPr lang="en-US" sz="1000" dirty="0"/>
          </a:p>
          <a:p>
            <a:r>
              <a:rPr lang="en-US" sz="1050" b="1" dirty="0">
                <a:latin typeface="+mj-lt"/>
              </a:rPr>
              <a:t>Can I bring my children or a guest?</a:t>
            </a:r>
          </a:p>
          <a:p>
            <a:r>
              <a:rPr lang="en-US" sz="1050" dirty="0">
                <a:latin typeface="+mj-lt"/>
              </a:rPr>
              <a:t>Members may bring up to one guest.  Guests must be 21 years or older.</a:t>
            </a:r>
          </a:p>
          <a:p>
            <a:endParaRPr lang="en-US" sz="1050" dirty="0">
              <a:latin typeface="+mj-lt"/>
            </a:endParaRPr>
          </a:p>
          <a:p>
            <a:r>
              <a:rPr lang="en-US" sz="1050" b="1" dirty="0">
                <a:latin typeface="+mj-lt"/>
              </a:rPr>
              <a:t>A group of us want to stay in the same house. How do we do this?</a:t>
            </a:r>
          </a:p>
          <a:p>
            <a:r>
              <a:rPr lang="en-US" sz="1050" dirty="0">
                <a:latin typeface="+mj-lt"/>
              </a:rPr>
              <a:t>Please email Rhonda the names of the guests in your group and we will assign you to the same house.  Please keep in mind, there is a 6-person capacity for each house.</a:t>
            </a:r>
          </a:p>
          <a:p>
            <a:endParaRPr lang="en-US" sz="1050" dirty="0">
              <a:latin typeface="+mj-lt"/>
            </a:endParaRPr>
          </a:p>
          <a:p>
            <a:r>
              <a:rPr lang="en-US" sz="1050" b="1" dirty="0">
                <a:latin typeface="+mj-lt"/>
              </a:rPr>
              <a:t>Our forum would like our own house, but we need more rooms.  Is that possible?  </a:t>
            </a:r>
          </a:p>
          <a:p>
            <a:r>
              <a:rPr lang="en-US" sz="1050" dirty="0">
                <a:latin typeface="+mj-lt"/>
              </a:rPr>
              <a:t>The resort has a few home options (subject to availability), and we will be happy to help you coordinate with them. Additional fees may apply.  </a:t>
            </a:r>
          </a:p>
          <a:p>
            <a:endParaRPr lang="en-US" sz="1050" dirty="0">
              <a:latin typeface="+mj-lt"/>
            </a:endParaRPr>
          </a:p>
          <a:p>
            <a:r>
              <a:rPr lang="en-US" sz="1050" b="1" dirty="0">
                <a:latin typeface="+mj-lt"/>
              </a:rPr>
              <a:t>I would like to arrive early/stay late, what do I do?</a:t>
            </a:r>
          </a:p>
          <a:p>
            <a:r>
              <a:rPr lang="en-US" sz="1050" dirty="0">
                <a:latin typeface="+mj-lt"/>
              </a:rPr>
              <a:t>You will need to book a separate reservation to arrive early or stay after the group departs. Please work with Rhonda to book through our designed sales manager.</a:t>
            </a:r>
          </a:p>
          <a:p>
            <a:endParaRPr lang="en-US" sz="1050" dirty="0">
              <a:latin typeface="+mj-lt"/>
            </a:endParaRPr>
          </a:p>
          <a:p>
            <a:r>
              <a:rPr lang="en-US" sz="1050" b="1" dirty="0">
                <a:latin typeface="+mj-lt"/>
              </a:rPr>
              <a:t>Are there any discounts on the food if we don’t eat breakfast or lunch on property?</a:t>
            </a:r>
          </a:p>
          <a:p>
            <a:r>
              <a:rPr lang="en-US" sz="1050" dirty="0">
                <a:latin typeface="+mj-lt"/>
              </a:rPr>
              <a:t>The Resort at Paws-Up is all-inclusive. Food &amp; Beverage is included in all packages as a standard fee for all guests.</a:t>
            </a:r>
          </a:p>
          <a:p>
            <a:endParaRPr lang="en-US" sz="1050" dirty="0">
              <a:latin typeface="+mj-lt"/>
            </a:endParaRPr>
          </a:p>
          <a:p>
            <a:r>
              <a:rPr lang="en-US" sz="1050" b="1" dirty="0">
                <a:latin typeface="+mj-lt"/>
              </a:rPr>
              <a:t>What should I pack?</a:t>
            </a:r>
          </a:p>
          <a:p>
            <a:r>
              <a:rPr lang="en-US" sz="1050" dirty="0">
                <a:latin typeface="+mj-lt"/>
              </a:rPr>
              <a:t>Pack according to the weather, your individual activities and any guidelines provided on the resort </a:t>
            </a:r>
            <a:r>
              <a:rPr lang="en-US" sz="1050">
                <a:latin typeface="+mj-lt"/>
              </a:rPr>
              <a:t>website (www.pawsup.com).  </a:t>
            </a:r>
            <a:r>
              <a:rPr lang="en-US" sz="1050" dirty="0">
                <a:latin typeface="+mj-lt"/>
              </a:rPr>
              <a:t>The group events are casual. </a:t>
            </a:r>
          </a:p>
        </p:txBody>
      </p:sp>
    </p:spTree>
    <p:extLst>
      <p:ext uri="{BB962C8B-B14F-4D97-AF65-F5344CB8AC3E}">
        <p14:creationId xmlns:p14="http://schemas.microsoft.com/office/powerpoint/2010/main" val="3419596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1810</TotalTime>
  <Words>736</Words>
  <Application>Microsoft Office PowerPoint</Application>
  <PresentationFormat>Custom</PresentationFormat>
  <Paragraphs>96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Verlag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Dominique Love</dc:creator>
  <cp:lastModifiedBy>Dominique Love</cp:lastModifiedBy>
  <cp:revision>2</cp:revision>
  <dcterms:created xsi:type="dcterms:W3CDTF">2023-12-07T20:38:09Z</dcterms:created>
  <dcterms:modified xsi:type="dcterms:W3CDTF">2023-12-15T19:15:38Z</dcterms:modified>
</cp:coreProperties>
</file>